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22"/>
  </p:notesMasterIdLst>
  <p:handoutMasterIdLst>
    <p:handoutMasterId r:id="rId23"/>
  </p:handoutMasterIdLst>
  <p:sldIdLst>
    <p:sldId id="4119" r:id="rId5"/>
    <p:sldId id="4133" r:id="rId6"/>
    <p:sldId id="4169" r:id="rId7"/>
    <p:sldId id="4170" r:id="rId8"/>
    <p:sldId id="4172" r:id="rId9"/>
    <p:sldId id="4164" r:id="rId10"/>
    <p:sldId id="4165" r:id="rId11"/>
    <p:sldId id="4173" r:id="rId12"/>
    <p:sldId id="4174" r:id="rId13"/>
    <p:sldId id="4175" r:id="rId14"/>
    <p:sldId id="2037" r:id="rId15"/>
    <p:sldId id="2066" r:id="rId16"/>
    <p:sldId id="2062" r:id="rId17"/>
    <p:sldId id="2061" r:id="rId18"/>
    <p:sldId id="2067" r:id="rId19"/>
    <p:sldId id="2060" r:id="rId20"/>
    <p:sldId id="4004" r:id="rId21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18" autoAdjust="0"/>
    <p:restoredTop sz="93792" autoAdjust="0"/>
  </p:normalViewPr>
  <p:slideViewPr>
    <p:cSldViewPr snapToGrid="0">
      <p:cViewPr varScale="1">
        <p:scale>
          <a:sx n="75" d="100"/>
          <a:sy n="75" d="100"/>
        </p:scale>
        <p:origin x="66" y="396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31/10/2023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31/10/2023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19100" y="1241425"/>
            <a:ext cx="5956300" cy="3351213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98DB0-4917-8B47-AE63-5CF111633F7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880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19100" y="1241425"/>
            <a:ext cx="5956300" cy="3351213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98DB0-4917-8B47-AE63-5CF111633F7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109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997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2227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8967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4334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19100" y="1241425"/>
            <a:ext cx="5956300" cy="3351213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98DB0-4917-8B47-AE63-5CF111633F7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493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19100" y="1241425"/>
            <a:ext cx="5956300" cy="3351213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98DB0-4917-8B47-AE63-5CF111633F7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51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19100" y="1241425"/>
            <a:ext cx="5956300" cy="3351213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98DB0-4917-8B47-AE63-5CF111633F7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925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19100" y="1241425"/>
            <a:ext cx="5956300" cy="3351213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98DB0-4917-8B47-AE63-5CF111633F7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220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C78D6-10B5-4715-9468-7FD3B2DE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865FD-8402-443E-A5D9-C33A3249A6F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E3FBF5-C3DA-49D3-8445-2FD9B579A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451D7-0366-449A-A92B-BA58D8C75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954E-F6CB-4B17-A4BD-2DD957F9BB9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55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901" r:id="rId51"/>
    <p:sldLayoutId id="2147483902" r:id="rId52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5211188" y="2301775"/>
            <a:ext cx="6594894" cy="1507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31 out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Permissionamento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Pré-deploy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Permissionamento usa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pré-deploy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(pré-implantação).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Alguém já fez um pré-implantação?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Temos um problema na versão atual dos contratos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-implantados: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Usa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Solidity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0.5.9. Remix só funciona com Chrome 32 bits!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Discussões.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Por princípio, talvez seja relevante que as raízes dos contratos de permissionamento sejam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-implantados.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Manter sempre explícitas as regras de permissionamento para todos.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Outras opções podem existir, como um SC que armazena sempre o endereço válido (que não é explícito para quem está de fora)?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Preocupa a possibilidade de “fossilização” dos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smart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contracts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Práticas similares às de “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record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management” podem ser necessárias.</a:t>
            </a:r>
          </a:p>
        </p:txBody>
      </p:sp>
    </p:spTree>
    <p:extLst>
      <p:ext uri="{BB962C8B-B14F-4D97-AF65-F5344CB8AC3E}">
        <p14:creationId xmlns:p14="http://schemas.microsoft.com/office/powerpoint/2010/main" val="124635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BDD3D006-016A-30AA-FF77-98308B2E96D9}"/>
              </a:ext>
            </a:extLst>
          </p:cNvPr>
          <p:cNvSpPr/>
          <p:nvPr/>
        </p:nvSpPr>
        <p:spPr>
          <a:xfrm>
            <a:off x="900930" y="1323426"/>
            <a:ext cx="10389369" cy="147418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-2" y="372813"/>
            <a:ext cx="8010854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178631" y="544303"/>
            <a:ext cx="4355157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Permissionamento</a:t>
            </a:r>
            <a:r>
              <a:rPr lang="pt-BR" altLang="pt-BR" sz="20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Onchain</a:t>
            </a:r>
            <a:r>
              <a:rPr lang="pt-BR" altLang="pt-BR" sz="2000" b="1" dirty="0">
                <a:solidFill>
                  <a:schemeClr val="bg1"/>
                </a:solidFill>
                <a:cs typeface="Arial" panose="020B0604020202020204" pitchFamily="34" charset="0"/>
              </a:rPr>
              <a:t> V1 - </a:t>
            </a:r>
            <a:r>
              <a:rPr lang="pt-BR" altLang="pt-BR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Deploy</a:t>
            </a:r>
            <a:endParaRPr lang="pt-BR" altLang="pt-BR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654356" y="2243162"/>
            <a:ext cx="1540004" cy="353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cs typeface="Times New Roman"/>
              </a:rPr>
              <a:t>NodeIngress</a:t>
            </a:r>
            <a:endParaRPr lang="pt-BR" dirty="0">
              <a:cs typeface="Times New Roman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4937483" y="1441376"/>
            <a:ext cx="1329795" cy="38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Ingress</a:t>
            </a:r>
            <a:endParaRPr lang="pt-BR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6096061" y="2243162"/>
            <a:ext cx="1851725" cy="38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cs typeface="Times New Roman"/>
              </a:rPr>
              <a:t>AccountIngress</a:t>
            </a:r>
            <a:endParaRPr lang="pt-BR" dirty="0">
              <a:cs typeface="Times New Roman"/>
            </a:endParaRPr>
          </a:p>
        </p:txBody>
      </p:sp>
      <p:cxnSp>
        <p:nvCxnSpPr>
          <p:cNvPr id="32" name="Conector de seta reta 31"/>
          <p:cNvCxnSpPr>
            <a:cxnSpLocks/>
            <a:stCxn id="30" idx="0"/>
            <a:endCxn id="29" idx="2"/>
          </p:cNvCxnSpPr>
          <p:nvPr/>
        </p:nvCxnSpPr>
        <p:spPr>
          <a:xfrm flipV="1">
            <a:off x="4424358" y="1825159"/>
            <a:ext cx="1178023" cy="41800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>
            <a:cxnSpLocks/>
            <a:stCxn id="31" idx="0"/>
            <a:endCxn id="29" idx="2"/>
          </p:cNvCxnSpPr>
          <p:nvPr/>
        </p:nvCxnSpPr>
        <p:spPr>
          <a:xfrm flipH="1" flipV="1">
            <a:off x="5602381" y="1825159"/>
            <a:ext cx="1419543" cy="41800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>
            <a:cxnSpLocks/>
          </p:cNvCxnSpPr>
          <p:nvPr/>
        </p:nvCxnSpPr>
        <p:spPr>
          <a:xfrm flipH="1">
            <a:off x="180370" y="1379582"/>
            <a:ext cx="10961" cy="5317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/>
          <p:cNvSpPr txBox="1"/>
          <p:nvPr/>
        </p:nvSpPr>
        <p:spPr>
          <a:xfrm>
            <a:off x="185850" y="1499616"/>
            <a:ext cx="678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Tempo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23D14A-D285-07FA-D658-3BA8651819AE}"/>
              </a:ext>
            </a:extLst>
          </p:cNvPr>
          <p:cNvSpPr txBox="1"/>
          <p:nvPr/>
        </p:nvSpPr>
        <p:spPr>
          <a:xfrm>
            <a:off x="1143118" y="1344528"/>
            <a:ext cx="2912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00"/>
                </a:solidFill>
                <a:ea typeface="Times New Roman"/>
                <a:cs typeface="Times New Roman"/>
              </a:rPr>
              <a:t>P</a:t>
            </a:r>
            <a:r>
              <a:rPr lang="pt-BR" sz="2000" b="1" dirty="0" err="1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ré-deploy</a:t>
            </a:r>
            <a:r>
              <a:rPr lang="pt-BR" sz="2000" b="1" dirty="0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 dos contratos: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256D1AE-FB8E-6732-CE8D-3E643036C981}"/>
              </a:ext>
            </a:extLst>
          </p:cNvPr>
          <p:cNvCxnSpPr>
            <a:cxnSpLocks/>
          </p:cNvCxnSpPr>
          <p:nvPr/>
        </p:nvCxnSpPr>
        <p:spPr>
          <a:xfrm>
            <a:off x="0" y="2899292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A6AD758-D418-DEB0-FC61-055396A80142}"/>
              </a:ext>
            </a:extLst>
          </p:cNvPr>
          <p:cNvCxnSpPr>
            <a:cxnSpLocks/>
          </p:cNvCxnSpPr>
          <p:nvPr/>
        </p:nvCxnSpPr>
        <p:spPr>
          <a:xfrm>
            <a:off x="-386" y="3737530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7B4D9FF-9546-9DD8-94DB-4B541746BB9D}"/>
              </a:ext>
            </a:extLst>
          </p:cNvPr>
          <p:cNvCxnSpPr>
            <a:cxnSpLocks/>
          </p:cNvCxnSpPr>
          <p:nvPr/>
        </p:nvCxnSpPr>
        <p:spPr>
          <a:xfrm>
            <a:off x="0" y="5071030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C489EEC6-4E0B-EAFD-1A76-769A871CB68C}"/>
              </a:ext>
            </a:extLst>
          </p:cNvPr>
          <p:cNvCxnSpPr>
            <a:cxnSpLocks/>
          </p:cNvCxnSpPr>
          <p:nvPr/>
        </p:nvCxnSpPr>
        <p:spPr>
          <a:xfrm>
            <a:off x="0" y="5920097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8CE568C-ECE1-EE22-F2E0-F42C876A2C15}"/>
              </a:ext>
            </a:extLst>
          </p:cNvPr>
          <p:cNvCxnSpPr>
            <a:cxnSpLocks/>
          </p:cNvCxnSpPr>
          <p:nvPr/>
        </p:nvCxnSpPr>
        <p:spPr>
          <a:xfrm>
            <a:off x="0" y="1226322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5329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BDD3D006-016A-30AA-FF77-98308B2E96D9}"/>
              </a:ext>
            </a:extLst>
          </p:cNvPr>
          <p:cNvSpPr/>
          <p:nvPr/>
        </p:nvSpPr>
        <p:spPr>
          <a:xfrm>
            <a:off x="900930" y="1323426"/>
            <a:ext cx="10389369" cy="147418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-2" y="372813"/>
            <a:ext cx="8010854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 dirty="0">
              <a:cs typeface="Arial" panose="020B0604020202020204" pitchFamily="34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178631" y="544303"/>
            <a:ext cx="4355157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cs typeface="Arial" panose="020B0604020202020204" pitchFamily="34" charset="0"/>
              </a:rPr>
              <a:t>Permissionamento </a:t>
            </a:r>
            <a:r>
              <a:rPr lang="pt-BR" altLang="pt-BR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Onchain</a:t>
            </a:r>
            <a:r>
              <a:rPr lang="pt-BR" altLang="pt-BR" sz="2000" b="1" dirty="0">
                <a:solidFill>
                  <a:schemeClr val="bg1"/>
                </a:solidFill>
                <a:cs typeface="Arial" panose="020B0604020202020204" pitchFamily="34" charset="0"/>
              </a:rPr>
              <a:t> V1 - </a:t>
            </a:r>
            <a:r>
              <a:rPr lang="pt-BR" altLang="pt-BR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Deploy</a:t>
            </a:r>
            <a:endParaRPr lang="pt-BR" altLang="pt-BR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654356" y="2243162"/>
            <a:ext cx="1540004" cy="353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NodeIngress</a:t>
            </a:r>
            <a:endParaRPr lang="pt-BR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4937483" y="1441376"/>
            <a:ext cx="1329795" cy="38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Ingress</a:t>
            </a:r>
            <a:endParaRPr lang="pt-BR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6096061" y="2243162"/>
            <a:ext cx="1851725" cy="38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AccountIngress</a:t>
            </a:r>
            <a:endParaRPr lang="pt-BR" sz="1600" dirty="0">
              <a:effectLst/>
              <a:ea typeface="Times New Roman"/>
              <a:cs typeface="Times New Roman"/>
            </a:endParaRPr>
          </a:p>
        </p:txBody>
      </p:sp>
      <p:cxnSp>
        <p:nvCxnSpPr>
          <p:cNvPr id="32" name="Conector de seta reta 31"/>
          <p:cNvCxnSpPr>
            <a:cxnSpLocks/>
            <a:stCxn id="30" idx="0"/>
            <a:endCxn id="29" idx="2"/>
          </p:cNvCxnSpPr>
          <p:nvPr/>
        </p:nvCxnSpPr>
        <p:spPr>
          <a:xfrm flipV="1">
            <a:off x="4424358" y="1825159"/>
            <a:ext cx="1178023" cy="41800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>
            <a:cxnSpLocks/>
            <a:stCxn id="31" idx="0"/>
            <a:endCxn id="29" idx="2"/>
          </p:cNvCxnSpPr>
          <p:nvPr/>
        </p:nvCxnSpPr>
        <p:spPr>
          <a:xfrm flipH="1" flipV="1">
            <a:off x="5602381" y="1825159"/>
            <a:ext cx="1419543" cy="41800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>
            <a:cxnSpLocks/>
          </p:cNvCxnSpPr>
          <p:nvPr/>
        </p:nvCxnSpPr>
        <p:spPr>
          <a:xfrm flipH="1">
            <a:off x="180370" y="1379582"/>
            <a:ext cx="10961" cy="5317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/>
          <p:cNvSpPr txBox="1"/>
          <p:nvPr/>
        </p:nvSpPr>
        <p:spPr>
          <a:xfrm>
            <a:off x="185850" y="1499616"/>
            <a:ext cx="678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Tempo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23D14A-D285-07FA-D658-3BA8651819AE}"/>
              </a:ext>
            </a:extLst>
          </p:cNvPr>
          <p:cNvSpPr txBox="1"/>
          <p:nvPr/>
        </p:nvSpPr>
        <p:spPr>
          <a:xfrm>
            <a:off x="1143118" y="1344528"/>
            <a:ext cx="2912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00"/>
                </a:solidFill>
                <a:ea typeface="Times New Roman"/>
                <a:cs typeface="Times New Roman"/>
              </a:rPr>
              <a:t>P</a:t>
            </a:r>
            <a:r>
              <a:rPr lang="pt-BR" sz="2000" b="1" dirty="0" err="1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ré-deploy</a:t>
            </a:r>
            <a:r>
              <a:rPr lang="pt-BR" sz="2000" b="1" dirty="0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 dos contratos: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256D1AE-FB8E-6732-CE8D-3E643036C981}"/>
              </a:ext>
            </a:extLst>
          </p:cNvPr>
          <p:cNvCxnSpPr>
            <a:cxnSpLocks/>
          </p:cNvCxnSpPr>
          <p:nvPr/>
        </p:nvCxnSpPr>
        <p:spPr>
          <a:xfrm>
            <a:off x="0" y="2899292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A6AD758-D418-DEB0-FC61-055396A80142}"/>
              </a:ext>
            </a:extLst>
          </p:cNvPr>
          <p:cNvCxnSpPr>
            <a:cxnSpLocks/>
          </p:cNvCxnSpPr>
          <p:nvPr/>
        </p:nvCxnSpPr>
        <p:spPr>
          <a:xfrm>
            <a:off x="-386" y="3737530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7B4D9FF-9546-9DD8-94DB-4B541746BB9D}"/>
              </a:ext>
            </a:extLst>
          </p:cNvPr>
          <p:cNvCxnSpPr>
            <a:cxnSpLocks/>
          </p:cNvCxnSpPr>
          <p:nvPr/>
        </p:nvCxnSpPr>
        <p:spPr>
          <a:xfrm>
            <a:off x="0" y="5071030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C489EEC6-4E0B-EAFD-1A76-769A871CB68C}"/>
              </a:ext>
            </a:extLst>
          </p:cNvPr>
          <p:cNvCxnSpPr>
            <a:cxnSpLocks/>
          </p:cNvCxnSpPr>
          <p:nvPr/>
        </p:nvCxnSpPr>
        <p:spPr>
          <a:xfrm>
            <a:off x="0" y="5920097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8CE568C-ECE1-EE22-F2E0-F42C876A2C15}"/>
              </a:ext>
            </a:extLst>
          </p:cNvPr>
          <p:cNvCxnSpPr>
            <a:cxnSpLocks/>
          </p:cNvCxnSpPr>
          <p:nvPr/>
        </p:nvCxnSpPr>
        <p:spPr>
          <a:xfrm>
            <a:off x="0" y="1226322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AB5180E5-9061-5F4C-A3D3-6DF6273E2250}"/>
              </a:ext>
            </a:extLst>
          </p:cNvPr>
          <p:cNvSpPr/>
          <p:nvPr/>
        </p:nvSpPr>
        <p:spPr>
          <a:xfrm>
            <a:off x="3628956" y="385513"/>
            <a:ext cx="6946899" cy="15575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just"/>
            <a:r>
              <a:rPr lang="pt-BR" dirty="0"/>
              <a:t>Esses contratos estão localizados no </a:t>
            </a:r>
            <a:r>
              <a:rPr lang="pt-BR" dirty="0" err="1"/>
              <a:t>genesis.json</a:t>
            </a:r>
            <a:r>
              <a:rPr lang="pt-BR" dirty="0"/>
              <a:t> em </a:t>
            </a:r>
            <a:r>
              <a:rPr lang="pt-BR" dirty="0" err="1"/>
              <a:t>bytecode</a:t>
            </a:r>
            <a:r>
              <a:rPr lang="pt-BR" dirty="0"/>
              <a:t> e apontam para os endereços dos contratos contendo as regras de </a:t>
            </a:r>
            <a:r>
              <a:rPr lang="pt-BR" dirty="0" err="1"/>
              <a:t>permissionamento</a:t>
            </a:r>
            <a:r>
              <a:rPr lang="pt-BR" dirty="0"/>
              <a:t>, logo, para atualizar essas regras, basta alterar em </a:t>
            </a:r>
            <a:r>
              <a:rPr lang="pt-BR" dirty="0" err="1"/>
              <a:t>NodeIngress</a:t>
            </a:r>
            <a:r>
              <a:rPr lang="pt-BR" dirty="0"/>
              <a:t> e/ou </a:t>
            </a:r>
            <a:r>
              <a:rPr lang="pt-BR" dirty="0" err="1"/>
              <a:t>AccountIngress</a:t>
            </a:r>
            <a:r>
              <a:rPr lang="pt-BR" dirty="0"/>
              <a:t> os novos endereços dos contratos.</a:t>
            </a:r>
          </a:p>
        </p:txBody>
      </p:sp>
    </p:spTree>
    <p:extLst>
      <p:ext uri="{BB962C8B-B14F-4D97-AF65-F5344CB8AC3E}">
        <p14:creationId xmlns:p14="http://schemas.microsoft.com/office/powerpoint/2010/main" val="13376103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BDD3D006-016A-30AA-FF77-98308B2E96D9}"/>
              </a:ext>
            </a:extLst>
          </p:cNvPr>
          <p:cNvSpPr/>
          <p:nvPr/>
        </p:nvSpPr>
        <p:spPr>
          <a:xfrm>
            <a:off x="900930" y="1323426"/>
            <a:ext cx="10389369" cy="147418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-2" y="372813"/>
            <a:ext cx="8010854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 dirty="0">
              <a:cs typeface="Arial" panose="020B0604020202020204" pitchFamily="34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178631" y="544303"/>
            <a:ext cx="4355157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cs typeface="Arial" panose="020B0604020202020204" pitchFamily="34" charset="0"/>
              </a:rPr>
              <a:t>Permissionamento </a:t>
            </a:r>
            <a:r>
              <a:rPr lang="pt-BR" altLang="pt-BR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Onchain</a:t>
            </a:r>
            <a:r>
              <a:rPr lang="pt-BR" altLang="pt-BR" sz="2000" b="1" dirty="0">
                <a:solidFill>
                  <a:schemeClr val="bg1"/>
                </a:solidFill>
                <a:cs typeface="Arial" panose="020B0604020202020204" pitchFamily="34" charset="0"/>
              </a:rPr>
              <a:t> V1 - </a:t>
            </a:r>
            <a:r>
              <a:rPr lang="pt-BR" altLang="pt-BR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Deploy</a:t>
            </a:r>
            <a:endParaRPr lang="pt-BR" altLang="pt-BR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654356" y="2243162"/>
            <a:ext cx="1540004" cy="353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NodeIngress</a:t>
            </a:r>
            <a:endParaRPr lang="pt-BR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4937483" y="1441376"/>
            <a:ext cx="1329795" cy="38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Ingress</a:t>
            </a:r>
            <a:endParaRPr lang="pt-BR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6096061" y="2243162"/>
            <a:ext cx="1851725" cy="38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AccountIngress</a:t>
            </a:r>
            <a:endParaRPr lang="pt-BR" sz="1600" dirty="0">
              <a:effectLst/>
              <a:ea typeface="Times New Roman"/>
              <a:cs typeface="Times New Roman"/>
            </a:endParaRPr>
          </a:p>
        </p:txBody>
      </p:sp>
      <p:cxnSp>
        <p:nvCxnSpPr>
          <p:cNvPr id="32" name="Conector de seta reta 31"/>
          <p:cNvCxnSpPr>
            <a:cxnSpLocks/>
            <a:stCxn id="30" idx="0"/>
            <a:endCxn id="29" idx="2"/>
          </p:cNvCxnSpPr>
          <p:nvPr/>
        </p:nvCxnSpPr>
        <p:spPr>
          <a:xfrm flipV="1">
            <a:off x="4424358" y="1825159"/>
            <a:ext cx="1178023" cy="41800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>
            <a:cxnSpLocks/>
            <a:stCxn id="31" idx="0"/>
            <a:endCxn id="29" idx="2"/>
          </p:cNvCxnSpPr>
          <p:nvPr/>
        </p:nvCxnSpPr>
        <p:spPr>
          <a:xfrm flipH="1" flipV="1">
            <a:off x="5602381" y="1825159"/>
            <a:ext cx="1419543" cy="41800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>
            <a:cxnSpLocks/>
          </p:cNvCxnSpPr>
          <p:nvPr/>
        </p:nvCxnSpPr>
        <p:spPr>
          <a:xfrm flipH="1">
            <a:off x="180370" y="1379582"/>
            <a:ext cx="10961" cy="5317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/>
          <p:cNvSpPr txBox="1"/>
          <p:nvPr/>
        </p:nvSpPr>
        <p:spPr>
          <a:xfrm>
            <a:off x="185850" y="1499616"/>
            <a:ext cx="678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Tempo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23D14A-D285-07FA-D658-3BA8651819AE}"/>
              </a:ext>
            </a:extLst>
          </p:cNvPr>
          <p:cNvSpPr txBox="1"/>
          <p:nvPr/>
        </p:nvSpPr>
        <p:spPr>
          <a:xfrm>
            <a:off x="1143118" y="1344528"/>
            <a:ext cx="2912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00"/>
                </a:solidFill>
                <a:ea typeface="Times New Roman"/>
                <a:cs typeface="Times New Roman"/>
              </a:rPr>
              <a:t>P</a:t>
            </a:r>
            <a:r>
              <a:rPr lang="pt-BR" sz="2000" b="1" dirty="0" err="1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ré-deploy</a:t>
            </a:r>
            <a:r>
              <a:rPr lang="pt-BR" sz="2000" b="1" dirty="0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 dos contratos: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951CD01-58D2-DE5D-D31B-E9C7924509A6}"/>
              </a:ext>
            </a:extLst>
          </p:cNvPr>
          <p:cNvSpPr txBox="1"/>
          <p:nvPr/>
        </p:nvSpPr>
        <p:spPr>
          <a:xfrm>
            <a:off x="3047614" y="31143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000000"/>
                </a:solidFill>
                <a:ea typeface="Times New Roman"/>
                <a:cs typeface="Times New Roman"/>
              </a:rPr>
              <a:t>Inicia o </a:t>
            </a:r>
            <a:r>
              <a:rPr lang="pt-BR" b="1" dirty="0" err="1">
                <a:solidFill>
                  <a:srgbClr val="000000"/>
                </a:solidFill>
                <a:ea typeface="Times New Roman"/>
                <a:cs typeface="Times New Roman"/>
              </a:rPr>
              <a:t>Besu</a:t>
            </a:r>
            <a:r>
              <a:rPr lang="pt-BR" b="1" dirty="0">
                <a:solidFill>
                  <a:srgbClr val="000000"/>
                </a:solidFill>
                <a:ea typeface="Times New Roman"/>
                <a:cs typeface="Times New Roman"/>
              </a:rPr>
              <a:t> (SOMENTE 1 NÓ É INICIADO)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256D1AE-FB8E-6732-CE8D-3E643036C981}"/>
              </a:ext>
            </a:extLst>
          </p:cNvPr>
          <p:cNvCxnSpPr>
            <a:cxnSpLocks/>
          </p:cNvCxnSpPr>
          <p:nvPr/>
        </p:nvCxnSpPr>
        <p:spPr>
          <a:xfrm>
            <a:off x="0" y="2899292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A6AD758-D418-DEB0-FC61-055396A80142}"/>
              </a:ext>
            </a:extLst>
          </p:cNvPr>
          <p:cNvCxnSpPr>
            <a:cxnSpLocks/>
          </p:cNvCxnSpPr>
          <p:nvPr/>
        </p:nvCxnSpPr>
        <p:spPr>
          <a:xfrm>
            <a:off x="-386" y="3737530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7B4D9FF-9546-9DD8-94DB-4B541746BB9D}"/>
              </a:ext>
            </a:extLst>
          </p:cNvPr>
          <p:cNvCxnSpPr>
            <a:cxnSpLocks/>
          </p:cNvCxnSpPr>
          <p:nvPr/>
        </p:nvCxnSpPr>
        <p:spPr>
          <a:xfrm>
            <a:off x="0" y="5071030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C489EEC6-4E0B-EAFD-1A76-769A871CB68C}"/>
              </a:ext>
            </a:extLst>
          </p:cNvPr>
          <p:cNvCxnSpPr>
            <a:cxnSpLocks/>
          </p:cNvCxnSpPr>
          <p:nvPr/>
        </p:nvCxnSpPr>
        <p:spPr>
          <a:xfrm>
            <a:off x="0" y="5920097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8CE568C-ECE1-EE22-F2E0-F42C876A2C15}"/>
              </a:ext>
            </a:extLst>
          </p:cNvPr>
          <p:cNvCxnSpPr>
            <a:cxnSpLocks/>
          </p:cNvCxnSpPr>
          <p:nvPr/>
        </p:nvCxnSpPr>
        <p:spPr>
          <a:xfrm>
            <a:off x="0" y="1226322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2846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BDD3D006-016A-30AA-FF77-98308B2E96D9}"/>
              </a:ext>
            </a:extLst>
          </p:cNvPr>
          <p:cNvSpPr/>
          <p:nvPr/>
        </p:nvSpPr>
        <p:spPr>
          <a:xfrm>
            <a:off x="900930" y="1323426"/>
            <a:ext cx="10389369" cy="147418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628647F-4975-2E33-E3D1-F07F1AC6EA01}"/>
              </a:ext>
            </a:extLst>
          </p:cNvPr>
          <p:cNvSpPr/>
          <p:nvPr/>
        </p:nvSpPr>
        <p:spPr>
          <a:xfrm>
            <a:off x="914077" y="3820015"/>
            <a:ext cx="10389369" cy="11685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-2" y="372813"/>
            <a:ext cx="8010854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 dirty="0">
              <a:cs typeface="Arial" panose="020B0604020202020204" pitchFamily="34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178631" y="544303"/>
            <a:ext cx="4355157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cs typeface="Arial" panose="020B0604020202020204" pitchFamily="34" charset="0"/>
              </a:rPr>
              <a:t>Permissionamento </a:t>
            </a:r>
            <a:r>
              <a:rPr lang="pt-BR" altLang="pt-BR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Onchain</a:t>
            </a:r>
            <a:r>
              <a:rPr lang="pt-BR" altLang="pt-BR" sz="2000" b="1" dirty="0">
                <a:solidFill>
                  <a:schemeClr val="bg1"/>
                </a:solidFill>
                <a:cs typeface="Arial" panose="020B0604020202020204" pitchFamily="34" charset="0"/>
              </a:rPr>
              <a:t> V1 - </a:t>
            </a:r>
            <a:r>
              <a:rPr lang="pt-BR" altLang="pt-BR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Deploy</a:t>
            </a:r>
            <a:endParaRPr lang="pt-BR" altLang="pt-BR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654356" y="2243162"/>
            <a:ext cx="1540004" cy="353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NodeIngress</a:t>
            </a:r>
            <a:endParaRPr lang="pt-BR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4937483" y="1441376"/>
            <a:ext cx="1329795" cy="38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Ingress</a:t>
            </a:r>
            <a:endParaRPr lang="pt-BR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6096061" y="2243162"/>
            <a:ext cx="1851725" cy="38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AccountIngress</a:t>
            </a:r>
            <a:endParaRPr lang="pt-BR" sz="1600" dirty="0">
              <a:effectLst/>
              <a:ea typeface="Times New Roman"/>
              <a:cs typeface="Times New Roman"/>
            </a:endParaRPr>
          </a:p>
        </p:txBody>
      </p:sp>
      <p:cxnSp>
        <p:nvCxnSpPr>
          <p:cNvPr id="32" name="Conector de seta reta 31"/>
          <p:cNvCxnSpPr>
            <a:cxnSpLocks/>
            <a:stCxn id="30" idx="0"/>
            <a:endCxn id="29" idx="2"/>
          </p:cNvCxnSpPr>
          <p:nvPr/>
        </p:nvCxnSpPr>
        <p:spPr>
          <a:xfrm flipV="1">
            <a:off x="4424358" y="1825159"/>
            <a:ext cx="1178023" cy="41800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>
            <a:cxnSpLocks/>
            <a:stCxn id="31" idx="0"/>
            <a:endCxn id="29" idx="2"/>
          </p:cNvCxnSpPr>
          <p:nvPr/>
        </p:nvCxnSpPr>
        <p:spPr>
          <a:xfrm flipH="1" flipV="1">
            <a:off x="5602381" y="1825159"/>
            <a:ext cx="1419543" cy="41800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ângulo 42"/>
          <p:cNvSpPr/>
          <p:nvPr/>
        </p:nvSpPr>
        <p:spPr>
          <a:xfrm>
            <a:off x="5236403" y="4465990"/>
            <a:ext cx="1718422" cy="378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NodeRules</a:t>
            </a:r>
            <a:endParaRPr lang="pt-BR" dirty="0">
              <a:effectLst/>
              <a:ea typeface="Times New Roman"/>
              <a:cs typeface="Times New Roman"/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7254517" y="4465989"/>
            <a:ext cx="2226137" cy="378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AccountRules</a:t>
            </a:r>
            <a:endParaRPr lang="pt-BR" dirty="0">
              <a:effectLst/>
              <a:ea typeface="Times New Roman"/>
              <a:cs typeface="Times New Roman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711346" y="4465990"/>
            <a:ext cx="2226137" cy="378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Admin</a:t>
            </a:r>
            <a:endParaRPr lang="pt-BR" dirty="0">
              <a:effectLst/>
              <a:ea typeface="Times New Roman"/>
              <a:cs typeface="Times New Roman"/>
            </a:endParaRPr>
          </a:p>
        </p:txBody>
      </p:sp>
      <p:cxnSp>
        <p:nvCxnSpPr>
          <p:cNvPr id="52" name="Conector de seta reta 51"/>
          <p:cNvCxnSpPr>
            <a:cxnSpLocks/>
          </p:cNvCxnSpPr>
          <p:nvPr/>
        </p:nvCxnSpPr>
        <p:spPr>
          <a:xfrm flipH="1">
            <a:off x="180370" y="1379582"/>
            <a:ext cx="10961" cy="5317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/>
          <p:cNvSpPr txBox="1"/>
          <p:nvPr/>
        </p:nvSpPr>
        <p:spPr>
          <a:xfrm>
            <a:off x="185850" y="1499616"/>
            <a:ext cx="678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Tempo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23D14A-D285-07FA-D658-3BA8651819AE}"/>
              </a:ext>
            </a:extLst>
          </p:cNvPr>
          <p:cNvSpPr txBox="1"/>
          <p:nvPr/>
        </p:nvSpPr>
        <p:spPr>
          <a:xfrm>
            <a:off x="1143118" y="1344528"/>
            <a:ext cx="2912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00"/>
                </a:solidFill>
                <a:ea typeface="Times New Roman"/>
                <a:cs typeface="Times New Roman"/>
              </a:rPr>
              <a:t>P</a:t>
            </a:r>
            <a:r>
              <a:rPr lang="pt-BR" sz="2000" b="1" dirty="0" err="1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ré-deploy</a:t>
            </a:r>
            <a:r>
              <a:rPr lang="pt-BR" sz="2000" b="1" dirty="0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 dos contratos: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3735822-ECC9-80DA-E44D-7D804D516EF6}"/>
              </a:ext>
            </a:extLst>
          </p:cNvPr>
          <p:cNvSpPr txBox="1"/>
          <p:nvPr/>
        </p:nvSpPr>
        <p:spPr>
          <a:xfrm>
            <a:off x="1143117" y="3883159"/>
            <a:ext cx="2912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Deploy</a:t>
            </a:r>
            <a:r>
              <a:rPr lang="pt-BR" sz="2000" b="1" dirty="0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 dos contratos: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256D1AE-FB8E-6732-CE8D-3E643036C981}"/>
              </a:ext>
            </a:extLst>
          </p:cNvPr>
          <p:cNvCxnSpPr>
            <a:cxnSpLocks/>
          </p:cNvCxnSpPr>
          <p:nvPr/>
        </p:nvCxnSpPr>
        <p:spPr>
          <a:xfrm>
            <a:off x="0" y="2899292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A6AD758-D418-DEB0-FC61-055396A80142}"/>
              </a:ext>
            </a:extLst>
          </p:cNvPr>
          <p:cNvCxnSpPr>
            <a:cxnSpLocks/>
          </p:cNvCxnSpPr>
          <p:nvPr/>
        </p:nvCxnSpPr>
        <p:spPr>
          <a:xfrm>
            <a:off x="-386" y="3737530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7B4D9FF-9546-9DD8-94DB-4B541746BB9D}"/>
              </a:ext>
            </a:extLst>
          </p:cNvPr>
          <p:cNvCxnSpPr>
            <a:cxnSpLocks/>
          </p:cNvCxnSpPr>
          <p:nvPr/>
        </p:nvCxnSpPr>
        <p:spPr>
          <a:xfrm>
            <a:off x="0" y="5071030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C489EEC6-4E0B-EAFD-1A76-769A871CB68C}"/>
              </a:ext>
            </a:extLst>
          </p:cNvPr>
          <p:cNvCxnSpPr>
            <a:cxnSpLocks/>
          </p:cNvCxnSpPr>
          <p:nvPr/>
        </p:nvCxnSpPr>
        <p:spPr>
          <a:xfrm>
            <a:off x="0" y="5920097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8CE568C-ECE1-EE22-F2E0-F42C876A2C15}"/>
              </a:ext>
            </a:extLst>
          </p:cNvPr>
          <p:cNvCxnSpPr>
            <a:cxnSpLocks/>
          </p:cNvCxnSpPr>
          <p:nvPr/>
        </p:nvCxnSpPr>
        <p:spPr>
          <a:xfrm>
            <a:off x="0" y="1226322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1B17462F-D7F7-76F1-9917-36D2A64B84F8}"/>
              </a:ext>
            </a:extLst>
          </p:cNvPr>
          <p:cNvCxnSpPr>
            <a:cxnSpLocks/>
            <a:stCxn id="30" idx="2"/>
            <a:endCxn id="45" idx="0"/>
          </p:cNvCxnSpPr>
          <p:nvPr/>
        </p:nvCxnSpPr>
        <p:spPr>
          <a:xfrm flipH="1">
            <a:off x="3824415" y="2596491"/>
            <a:ext cx="599943" cy="1869499"/>
          </a:xfrm>
          <a:prstGeom prst="straightConnector1">
            <a:avLst/>
          </a:prstGeom>
          <a:ln w="15875">
            <a:solidFill>
              <a:srgbClr val="000000">
                <a:alpha val="5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6B47516-427E-DB98-FE0A-575721A49892}"/>
              </a:ext>
            </a:extLst>
          </p:cNvPr>
          <p:cNvCxnSpPr>
            <a:cxnSpLocks/>
            <a:stCxn id="30" idx="2"/>
            <a:endCxn id="43" idx="0"/>
          </p:cNvCxnSpPr>
          <p:nvPr/>
        </p:nvCxnSpPr>
        <p:spPr>
          <a:xfrm>
            <a:off x="4424358" y="2596491"/>
            <a:ext cx="1671256" cy="1869499"/>
          </a:xfrm>
          <a:prstGeom prst="straightConnector1">
            <a:avLst/>
          </a:prstGeom>
          <a:ln w="15875">
            <a:solidFill>
              <a:srgbClr val="000000">
                <a:alpha val="5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951CD01-58D2-DE5D-D31B-E9C7924509A6}"/>
              </a:ext>
            </a:extLst>
          </p:cNvPr>
          <p:cNvSpPr txBox="1"/>
          <p:nvPr/>
        </p:nvSpPr>
        <p:spPr>
          <a:xfrm>
            <a:off x="3047614" y="31143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000000"/>
                </a:solidFill>
                <a:ea typeface="Times New Roman"/>
                <a:cs typeface="Times New Roman"/>
              </a:rPr>
              <a:t>Inicia o </a:t>
            </a:r>
            <a:r>
              <a:rPr lang="pt-BR" b="1" dirty="0" err="1">
                <a:solidFill>
                  <a:srgbClr val="000000"/>
                </a:solidFill>
                <a:ea typeface="Times New Roman"/>
                <a:cs typeface="Times New Roman"/>
              </a:rPr>
              <a:t>Besu</a:t>
            </a:r>
            <a:r>
              <a:rPr lang="pt-BR" b="1" dirty="0">
                <a:solidFill>
                  <a:srgbClr val="000000"/>
                </a:solidFill>
                <a:ea typeface="Times New Roman"/>
                <a:cs typeface="Times New Roman"/>
              </a:rPr>
              <a:t> (SOMENTE 1 NÓ É INICIADO)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B4833BD8-D64D-6715-38BB-399D699510A6}"/>
              </a:ext>
            </a:extLst>
          </p:cNvPr>
          <p:cNvCxnSpPr>
            <a:cxnSpLocks/>
            <a:stCxn id="31" idx="2"/>
            <a:endCxn id="44" idx="0"/>
          </p:cNvCxnSpPr>
          <p:nvPr/>
        </p:nvCxnSpPr>
        <p:spPr>
          <a:xfrm>
            <a:off x="7021924" y="2626945"/>
            <a:ext cx="1345662" cy="1839044"/>
          </a:xfrm>
          <a:prstGeom prst="straightConnector1">
            <a:avLst/>
          </a:prstGeom>
          <a:ln w="15875">
            <a:solidFill>
              <a:srgbClr val="000000">
                <a:alpha val="5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9A6BBB41-5ECB-4E60-1211-74E62F133178}"/>
              </a:ext>
            </a:extLst>
          </p:cNvPr>
          <p:cNvCxnSpPr>
            <a:cxnSpLocks/>
            <a:stCxn id="31" idx="2"/>
            <a:endCxn id="45" idx="0"/>
          </p:cNvCxnSpPr>
          <p:nvPr/>
        </p:nvCxnSpPr>
        <p:spPr>
          <a:xfrm flipH="1">
            <a:off x="3824415" y="2626945"/>
            <a:ext cx="3197509" cy="1839045"/>
          </a:xfrm>
          <a:prstGeom prst="straightConnector1">
            <a:avLst/>
          </a:prstGeom>
          <a:ln w="15875">
            <a:solidFill>
              <a:srgbClr val="000000">
                <a:alpha val="5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8780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BDD3D006-016A-30AA-FF77-98308B2E96D9}"/>
              </a:ext>
            </a:extLst>
          </p:cNvPr>
          <p:cNvSpPr/>
          <p:nvPr/>
        </p:nvSpPr>
        <p:spPr>
          <a:xfrm>
            <a:off x="900930" y="1323426"/>
            <a:ext cx="10389369" cy="147418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628647F-4975-2E33-E3D1-F07F1AC6EA01}"/>
              </a:ext>
            </a:extLst>
          </p:cNvPr>
          <p:cNvSpPr/>
          <p:nvPr/>
        </p:nvSpPr>
        <p:spPr>
          <a:xfrm>
            <a:off x="914077" y="3820015"/>
            <a:ext cx="10389369" cy="11685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-2" y="372813"/>
            <a:ext cx="8010854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 dirty="0">
              <a:cs typeface="Arial" panose="020B0604020202020204" pitchFamily="34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178631" y="544303"/>
            <a:ext cx="4355157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cs typeface="Arial" panose="020B0604020202020204" pitchFamily="34" charset="0"/>
              </a:rPr>
              <a:t>Permissionamento </a:t>
            </a:r>
            <a:r>
              <a:rPr lang="pt-BR" altLang="pt-BR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Onchain</a:t>
            </a:r>
            <a:r>
              <a:rPr lang="pt-BR" altLang="pt-BR" sz="2000" b="1" dirty="0">
                <a:solidFill>
                  <a:schemeClr val="bg1"/>
                </a:solidFill>
                <a:cs typeface="Arial" panose="020B0604020202020204" pitchFamily="34" charset="0"/>
              </a:rPr>
              <a:t> V1 - </a:t>
            </a:r>
            <a:r>
              <a:rPr lang="pt-BR" altLang="pt-BR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Deploy</a:t>
            </a:r>
            <a:endParaRPr lang="pt-BR" altLang="pt-BR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654356" y="2243162"/>
            <a:ext cx="1540004" cy="353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NodeIngress</a:t>
            </a:r>
            <a:endParaRPr lang="pt-BR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4937483" y="1441376"/>
            <a:ext cx="1329795" cy="38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Ingress</a:t>
            </a:r>
            <a:endParaRPr lang="pt-BR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6096061" y="2243162"/>
            <a:ext cx="1851725" cy="38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AccountIngress</a:t>
            </a:r>
            <a:endParaRPr lang="pt-BR" sz="1600" dirty="0">
              <a:effectLst/>
              <a:ea typeface="Times New Roman"/>
              <a:cs typeface="Times New Roman"/>
            </a:endParaRPr>
          </a:p>
        </p:txBody>
      </p:sp>
      <p:cxnSp>
        <p:nvCxnSpPr>
          <p:cNvPr id="32" name="Conector de seta reta 31"/>
          <p:cNvCxnSpPr>
            <a:cxnSpLocks/>
            <a:stCxn id="30" idx="0"/>
            <a:endCxn id="29" idx="2"/>
          </p:cNvCxnSpPr>
          <p:nvPr/>
        </p:nvCxnSpPr>
        <p:spPr>
          <a:xfrm flipV="1">
            <a:off x="4424358" y="1825159"/>
            <a:ext cx="1178023" cy="41800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>
            <a:cxnSpLocks/>
            <a:stCxn id="31" idx="0"/>
            <a:endCxn id="29" idx="2"/>
          </p:cNvCxnSpPr>
          <p:nvPr/>
        </p:nvCxnSpPr>
        <p:spPr>
          <a:xfrm flipH="1" flipV="1">
            <a:off x="5602381" y="1825159"/>
            <a:ext cx="1419543" cy="41800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ângulo 42"/>
          <p:cNvSpPr/>
          <p:nvPr/>
        </p:nvSpPr>
        <p:spPr>
          <a:xfrm>
            <a:off x="5236403" y="4465990"/>
            <a:ext cx="1718422" cy="378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NodeRules</a:t>
            </a:r>
            <a:endParaRPr lang="pt-BR" dirty="0">
              <a:effectLst/>
              <a:ea typeface="Times New Roman"/>
              <a:cs typeface="Times New Roman"/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7254517" y="4465989"/>
            <a:ext cx="2226137" cy="378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AccountRules</a:t>
            </a:r>
            <a:endParaRPr lang="pt-BR" dirty="0">
              <a:effectLst/>
              <a:ea typeface="Times New Roman"/>
              <a:cs typeface="Times New Roman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711346" y="4465990"/>
            <a:ext cx="2226137" cy="378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Admin</a:t>
            </a:r>
            <a:endParaRPr lang="pt-BR" dirty="0">
              <a:effectLst/>
              <a:ea typeface="Times New Roman"/>
              <a:cs typeface="Times New Roman"/>
            </a:endParaRPr>
          </a:p>
        </p:txBody>
      </p:sp>
      <p:cxnSp>
        <p:nvCxnSpPr>
          <p:cNvPr id="52" name="Conector de seta reta 51"/>
          <p:cNvCxnSpPr>
            <a:cxnSpLocks/>
          </p:cNvCxnSpPr>
          <p:nvPr/>
        </p:nvCxnSpPr>
        <p:spPr>
          <a:xfrm flipH="1">
            <a:off x="180370" y="1379582"/>
            <a:ext cx="10961" cy="5317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/>
          <p:cNvSpPr txBox="1"/>
          <p:nvPr/>
        </p:nvSpPr>
        <p:spPr>
          <a:xfrm>
            <a:off x="185850" y="1499616"/>
            <a:ext cx="678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Tempo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23D14A-D285-07FA-D658-3BA8651819AE}"/>
              </a:ext>
            </a:extLst>
          </p:cNvPr>
          <p:cNvSpPr txBox="1"/>
          <p:nvPr/>
        </p:nvSpPr>
        <p:spPr>
          <a:xfrm>
            <a:off x="1143118" y="1344528"/>
            <a:ext cx="2912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00"/>
                </a:solidFill>
                <a:ea typeface="Times New Roman"/>
                <a:cs typeface="Times New Roman"/>
              </a:rPr>
              <a:t>P</a:t>
            </a:r>
            <a:r>
              <a:rPr lang="pt-BR" sz="2000" b="1" dirty="0" err="1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ré-deploy</a:t>
            </a:r>
            <a:r>
              <a:rPr lang="pt-BR" sz="2000" b="1" dirty="0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 dos contratos: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3735822-ECC9-80DA-E44D-7D804D516EF6}"/>
              </a:ext>
            </a:extLst>
          </p:cNvPr>
          <p:cNvSpPr txBox="1"/>
          <p:nvPr/>
        </p:nvSpPr>
        <p:spPr>
          <a:xfrm>
            <a:off x="1143117" y="3883159"/>
            <a:ext cx="2912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Deploy</a:t>
            </a:r>
            <a:r>
              <a:rPr lang="pt-BR" sz="2000" b="1" dirty="0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 dos contratos:</a:t>
            </a:r>
          </a:p>
          <a:p>
            <a:endParaRPr lang="pt-BR" sz="20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951CD01-58D2-DE5D-D31B-E9C7924509A6}"/>
              </a:ext>
            </a:extLst>
          </p:cNvPr>
          <p:cNvSpPr txBox="1"/>
          <p:nvPr/>
        </p:nvSpPr>
        <p:spPr>
          <a:xfrm>
            <a:off x="3047614" y="31143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000000"/>
                </a:solidFill>
                <a:ea typeface="Times New Roman"/>
                <a:cs typeface="Times New Roman"/>
              </a:rPr>
              <a:t>Inicia o </a:t>
            </a:r>
            <a:r>
              <a:rPr lang="pt-BR" b="1" dirty="0" err="1">
                <a:solidFill>
                  <a:srgbClr val="000000"/>
                </a:solidFill>
                <a:ea typeface="Times New Roman"/>
                <a:cs typeface="Times New Roman"/>
              </a:rPr>
              <a:t>Besu</a:t>
            </a:r>
            <a:r>
              <a:rPr lang="pt-BR" b="1" dirty="0">
                <a:solidFill>
                  <a:srgbClr val="000000"/>
                </a:solidFill>
                <a:ea typeface="Times New Roman"/>
                <a:cs typeface="Times New Roman"/>
              </a:rPr>
              <a:t> (SOMENTE 1 NÓ É INICIADO)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256D1AE-FB8E-6732-CE8D-3E643036C981}"/>
              </a:ext>
            </a:extLst>
          </p:cNvPr>
          <p:cNvCxnSpPr>
            <a:cxnSpLocks/>
          </p:cNvCxnSpPr>
          <p:nvPr/>
        </p:nvCxnSpPr>
        <p:spPr>
          <a:xfrm>
            <a:off x="0" y="2899292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A6AD758-D418-DEB0-FC61-055396A80142}"/>
              </a:ext>
            </a:extLst>
          </p:cNvPr>
          <p:cNvCxnSpPr>
            <a:cxnSpLocks/>
          </p:cNvCxnSpPr>
          <p:nvPr/>
        </p:nvCxnSpPr>
        <p:spPr>
          <a:xfrm>
            <a:off x="-386" y="3737530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7B4D9FF-9546-9DD8-94DB-4B541746BB9D}"/>
              </a:ext>
            </a:extLst>
          </p:cNvPr>
          <p:cNvCxnSpPr>
            <a:cxnSpLocks/>
          </p:cNvCxnSpPr>
          <p:nvPr/>
        </p:nvCxnSpPr>
        <p:spPr>
          <a:xfrm>
            <a:off x="0" y="5071030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C489EEC6-4E0B-EAFD-1A76-769A871CB68C}"/>
              </a:ext>
            </a:extLst>
          </p:cNvPr>
          <p:cNvCxnSpPr>
            <a:cxnSpLocks/>
          </p:cNvCxnSpPr>
          <p:nvPr/>
        </p:nvCxnSpPr>
        <p:spPr>
          <a:xfrm>
            <a:off x="0" y="5920097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8CE568C-ECE1-EE22-F2E0-F42C876A2C15}"/>
              </a:ext>
            </a:extLst>
          </p:cNvPr>
          <p:cNvCxnSpPr>
            <a:cxnSpLocks/>
          </p:cNvCxnSpPr>
          <p:nvPr/>
        </p:nvCxnSpPr>
        <p:spPr>
          <a:xfrm>
            <a:off x="0" y="1226322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3E394792-0E57-E8CD-F44C-9751F4E6591C}"/>
              </a:ext>
            </a:extLst>
          </p:cNvPr>
          <p:cNvCxnSpPr>
            <a:cxnSpLocks/>
          </p:cNvCxnSpPr>
          <p:nvPr/>
        </p:nvCxnSpPr>
        <p:spPr>
          <a:xfrm flipH="1">
            <a:off x="3824415" y="2596491"/>
            <a:ext cx="599943" cy="1869499"/>
          </a:xfrm>
          <a:prstGeom prst="straightConnector1">
            <a:avLst/>
          </a:prstGeom>
          <a:ln w="15875">
            <a:solidFill>
              <a:srgbClr val="000000">
                <a:alpha val="5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A10B8CA3-A83D-8FB3-B374-E8FB74CA7EA7}"/>
              </a:ext>
            </a:extLst>
          </p:cNvPr>
          <p:cNvCxnSpPr>
            <a:cxnSpLocks/>
          </p:cNvCxnSpPr>
          <p:nvPr/>
        </p:nvCxnSpPr>
        <p:spPr>
          <a:xfrm>
            <a:off x="4424358" y="2596491"/>
            <a:ext cx="1671256" cy="1869499"/>
          </a:xfrm>
          <a:prstGeom prst="straightConnector1">
            <a:avLst/>
          </a:prstGeom>
          <a:ln w="15875">
            <a:solidFill>
              <a:srgbClr val="000000">
                <a:alpha val="5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82B8A0D4-C819-18C4-8A59-C2B440FD0B8E}"/>
              </a:ext>
            </a:extLst>
          </p:cNvPr>
          <p:cNvCxnSpPr>
            <a:cxnSpLocks/>
          </p:cNvCxnSpPr>
          <p:nvPr/>
        </p:nvCxnSpPr>
        <p:spPr>
          <a:xfrm>
            <a:off x="7021924" y="2626945"/>
            <a:ext cx="1345662" cy="1839044"/>
          </a:xfrm>
          <a:prstGeom prst="straightConnector1">
            <a:avLst/>
          </a:prstGeom>
          <a:ln w="15875">
            <a:solidFill>
              <a:srgbClr val="000000">
                <a:alpha val="5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2F3C43AE-CFA3-9F9C-36AE-92577FBA2D86}"/>
              </a:ext>
            </a:extLst>
          </p:cNvPr>
          <p:cNvCxnSpPr>
            <a:cxnSpLocks/>
          </p:cNvCxnSpPr>
          <p:nvPr/>
        </p:nvCxnSpPr>
        <p:spPr>
          <a:xfrm flipH="1">
            <a:off x="3824415" y="2626945"/>
            <a:ext cx="3197509" cy="1839045"/>
          </a:xfrm>
          <a:prstGeom prst="straightConnector1">
            <a:avLst/>
          </a:prstGeom>
          <a:ln w="15875">
            <a:solidFill>
              <a:srgbClr val="000000">
                <a:alpha val="5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860A6B67-EDAA-D19B-222B-A74A199D3D39}"/>
              </a:ext>
            </a:extLst>
          </p:cNvPr>
          <p:cNvSpPr/>
          <p:nvPr/>
        </p:nvSpPr>
        <p:spPr>
          <a:xfrm>
            <a:off x="2323568" y="2125776"/>
            <a:ext cx="5227829" cy="204879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just"/>
            <a:r>
              <a:rPr lang="pt-BR" dirty="0"/>
              <a:t>Esses contratos são </a:t>
            </a:r>
            <a:r>
              <a:rPr lang="pt-BR" dirty="0" err="1"/>
              <a:t>deployados</a:t>
            </a:r>
            <a:r>
              <a:rPr lang="pt-BR" dirty="0"/>
              <a:t> nesta ordem (da esquerda para a direita). Antes do </a:t>
            </a:r>
            <a:r>
              <a:rPr lang="pt-BR" dirty="0" err="1"/>
              <a:t>deploy</a:t>
            </a:r>
            <a:r>
              <a:rPr lang="pt-BR" dirty="0"/>
              <a:t>, toda transação é autorizada, pois os contratos não foram definidos no </a:t>
            </a:r>
            <a:r>
              <a:rPr lang="pt-BR" dirty="0" err="1"/>
              <a:t>AccountIngress</a:t>
            </a:r>
            <a:r>
              <a:rPr lang="pt-BR" dirty="0"/>
              <a:t>. Depois do </a:t>
            </a:r>
            <a:r>
              <a:rPr lang="pt-BR" dirty="0" err="1"/>
              <a:t>deploy</a:t>
            </a:r>
            <a:r>
              <a:rPr lang="pt-BR" dirty="0"/>
              <a:t>, o admin será o endereço que fez o </a:t>
            </a:r>
            <a:r>
              <a:rPr lang="pt-BR" dirty="0" err="1"/>
              <a:t>deploy</a:t>
            </a:r>
            <a:r>
              <a:rPr lang="pt-BR" dirty="0"/>
              <a:t> de Admin.</a:t>
            </a:r>
          </a:p>
        </p:txBody>
      </p:sp>
    </p:spTree>
    <p:extLst>
      <p:ext uri="{BB962C8B-B14F-4D97-AF65-F5344CB8AC3E}">
        <p14:creationId xmlns:p14="http://schemas.microsoft.com/office/powerpoint/2010/main" val="5970347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BDD3D006-016A-30AA-FF77-98308B2E96D9}"/>
              </a:ext>
            </a:extLst>
          </p:cNvPr>
          <p:cNvSpPr/>
          <p:nvPr/>
        </p:nvSpPr>
        <p:spPr>
          <a:xfrm>
            <a:off x="900930" y="1323426"/>
            <a:ext cx="10389369" cy="147418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628647F-4975-2E33-E3D1-F07F1AC6EA01}"/>
              </a:ext>
            </a:extLst>
          </p:cNvPr>
          <p:cNvSpPr/>
          <p:nvPr/>
        </p:nvSpPr>
        <p:spPr>
          <a:xfrm>
            <a:off x="914077" y="3820015"/>
            <a:ext cx="10389369" cy="11685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-2" y="372813"/>
            <a:ext cx="8010854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 dirty="0">
              <a:cs typeface="Arial" panose="020B0604020202020204" pitchFamily="34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178631" y="544303"/>
            <a:ext cx="4355157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cs typeface="Arial" panose="020B0604020202020204" pitchFamily="34" charset="0"/>
              </a:rPr>
              <a:t>Permissionamento </a:t>
            </a:r>
            <a:r>
              <a:rPr lang="pt-BR" altLang="pt-BR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Onchain</a:t>
            </a:r>
            <a:r>
              <a:rPr lang="pt-BR" altLang="pt-BR" sz="2000" b="1" dirty="0">
                <a:solidFill>
                  <a:schemeClr val="bg1"/>
                </a:solidFill>
                <a:cs typeface="Arial" panose="020B0604020202020204" pitchFamily="34" charset="0"/>
              </a:rPr>
              <a:t> V1 - </a:t>
            </a:r>
            <a:r>
              <a:rPr lang="pt-BR" altLang="pt-BR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Deploy</a:t>
            </a:r>
            <a:endParaRPr lang="pt-BR" altLang="pt-BR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654356" y="2243162"/>
            <a:ext cx="1540004" cy="353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NodeIngress</a:t>
            </a:r>
            <a:endParaRPr lang="pt-BR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4937483" y="1441376"/>
            <a:ext cx="1329795" cy="38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Ingress</a:t>
            </a:r>
            <a:endParaRPr lang="pt-BR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6096061" y="2243162"/>
            <a:ext cx="1851725" cy="38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AccountIngress</a:t>
            </a:r>
            <a:endParaRPr lang="pt-BR" sz="1600" dirty="0">
              <a:effectLst/>
              <a:ea typeface="Times New Roman"/>
              <a:cs typeface="Times New Roman"/>
            </a:endParaRPr>
          </a:p>
        </p:txBody>
      </p:sp>
      <p:cxnSp>
        <p:nvCxnSpPr>
          <p:cNvPr id="32" name="Conector de seta reta 31"/>
          <p:cNvCxnSpPr>
            <a:cxnSpLocks/>
            <a:stCxn id="30" idx="0"/>
            <a:endCxn id="29" idx="2"/>
          </p:cNvCxnSpPr>
          <p:nvPr/>
        </p:nvCxnSpPr>
        <p:spPr>
          <a:xfrm flipV="1">
            <a:off x="4424358" y="1825159"/>
            <a:ext cx="1178023" cy="41800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>
            <a:cxnSpLocks/>
            <a:stCxn id="31" idx="0"/>
            <a:endCxn id="29" idx="2"/>
          </p:cNvCxnSpPr>
          <p:nvPr/>
        </p:nvCxnSpPr>
        <p:spPr>
          <a:xfrm flipH="1" flipV="1">
            <a:off x="5602381" y="1825159"/>
            <a:ext cx="1419543" cy="41800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ângulo 42"/>
          <p:cNvSpPr/>
          <p:nvPr/>
        </p:nvSpPr>
        <p:spPr>
          <a:xfrm>
            <a:off x="5236403" y="4465990"/>
            <a:ext cx="1718422" cy="378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NodeRules</a:t>
            </a:r>
            <a:endParaRPr lang="pt-BR" dirty="0">
              <a:effectLst/>
              <a:ea typeface="Times New Roman"/>
              <a:cs typeface="Times New Roman"/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7254517" y="4465989"/>
            <a:ext cx="2226137" cy="378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AccountRules</a:t>
            </a:r>
            <a:endParaRPr lang="pt-BR" dirty="0">
              <a:effectLst/>
              <a:ea typeface="Times New Roman"/>
              <a:cs typeface="Times New Roman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711346" y="4465990"/>
            <a:ext cx="2226137" cy="378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Admin</a:t>
            </a:r>
            <a:endParaRPr lang="pt-BR" dirty="0">
              <a:effectLst/>
              <a:ea typeface="Times New Roman"/>
              <a:cs typeface="Times New Roman"/>
            </a:endParaRPr>
          </a:p>
        </p:txBody>
      </p:sp>
      <p:cxnSp>
        <p:nvCxnSpPr>
          <p:cNvPr id="52" name="Conector de seta reta 51"/>
          <p:cNvCxnSpPr>
            <a:cxnSpLocks/>
          </p:cNvCxnSpPr>
          <p:nvPr/>
        </p:nvCxnSpPr>
        <p:spPr>
          <a:xfrm flipH="1">
            <a:off x="180370" y="1379582"/>
            <a:ext cx="10961" cy="5317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/>
          <p:cNvSpPr txBox="1"/>
          <p:nvPr/>
        </p:nvSpPr>
        <p:spPr>
          <a:xfrm>
            <a:off x="185850" y="1499616"/>
            <a:ext cx="678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Tempo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23D14A-D285-07FA-D658-3BA8651819AE}"/>
              </a:ext>
            </a:extLst>
          </p:cNvPr>
          <p:cNvSpPr txBox="1"/>
          <p:nvPr/>
        </p:nvSpPr>
        <p:spPr>
          <a:xfrm>
            <a:off x="1143118" y="1344528"/>
            <a:ext cx="2912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00"/>
                </a:solidFill>
                <a:ea typeface="Times New Roman"/>
                <a:cs typeface="Times New Roman"/>
              </a:rPr>
              <a:t>P</a:t>
            </a:r>
            <a:r>
              <a:rPr lang="pt-BR" sz="2000" b="1" dirty="0" err="1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ré-deploy</a:t>
            </a:r>
            <a:r>
              <a:rPr lang="pt-BR" sz="2000" b="1" dirty="0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 dos contratos: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3735822-ECC9-80DA-E44D-7D804D516EF6}"/>
              </a:ext>
            </a:extLst>
          </p:cNvPr>
          <p:cNvSpPr txBox="1"/>
          <p:nvPr/>
        </p:nvSpPr>
        <p:spPr>
          <a:xfrm>
            <a:off x="1143117" y="3883159"/>
            <a:ext cx="2912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Deploy</a:t>
            </a:r>
            <a:r>
              <a:rPr lang="pt-BR" sz="2000" b="1" dirty="0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 dos contratos:</a:t>
            </a:r>
          </a:p>
          <a:p>
            <a:endParaRPr lang="pt-BR" sz="20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951CD01-58D2-DE5D-D31B-E9C7924509A6}"/>
              </a:ext>
            </a:extLst>
          </p:cNvPr>
          <p:cNvSpPr txBox="1"/>
          <p:nvPr/>
        </p:nvSpPr>
        <p:spPr>
          <a:xfrm>
            <a:off x="3047614" y="31143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000000"/>
                </a:solidFill>
                <a:ea typeface="Times New Roman"/>
                <a:cs typeface="Times New Roman"/>
              </a:rPr>
              <a:t>Inicia o </a:t>
            </a:r>
            <a:r>
              <a:rPr lang="pt-BR" b="1" dirty="0" err="1">
                <a:solidFill>
                  <a:srgbClr val="000000"/>
                </a:solidFill>
                <a:ea typeface="Times New Roman"/>
                <a:cs typeface="Times New Roman"/>
              </a:rPr>
              <a:t>Besu</a:t>
            </a:r>
            <a:r>
              <a:rPr lang="pt-BR" b="1" dirty="0">
                <a:solidFill>
                  <a:srgbClr val="000000"/>
                </a:solidFill>
                <a:ea typeface="Times New Roman"/>
                <a:cs typeface="Times New Roman"/>
              </a:rPr>
              <a:t> (SOMENTE 1 NÓ É INICIADO)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256D1AE-FB8E-6732-CE8D-3E643036C981}"/>
              </a:ext>
            </a:extLst>
          </p:cNvPr>
          <p:cNvCxnSpPr>
            <a:cxnSpLocks/>
          </p:cNvCxnSpPr>
          <p:nvPr/>
        </p:nvCxnSpPr>
        <p:spPr>
          <a:xfrm>
            <a:off x="0" y="2899292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A6AD758-D418-DEB0-FC61-055396A80142}"/>
              </a:ext>
            </a:extLst>
          </p:cNvPr>
          <p:cNvCxnSpPr>
            <a:cxnSpLocks/>
          </p:cNvCxnSpPr>
          <p:nvPr/>
        </p:nvCxnSpPr>
        <p:spPr>
          <a:xfrm>
            <a:off x="-386" y="3737530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7B4D9FF-9546-9DD8-94DB-4B541746BB9D}"/>
              </a:ext>
            </a:extLst>
          </p:cNvPr>
          <p:cNvCxnSpPr>
            <a:cxnSpLocks/>
          </p:cNvCxnSpPr>
          <p:nvPr/>
        </p:nvCxnSpPr>
        <p:spPr>
          <a:xfrm>
            <a:off x="0" y="5071030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C489EEC6-4E0B-EAFD-1A76-769A871CB68C}"/>
              </a:ext>
            </a:extLst>
          </p:cNvPr>
          <p:cNvCxnSpPr>
            <a:cxnSpLocks/>
          </p:cNvCxnSpPr>
          <p:nvPr/>
        </p:nvCxnSpPr>
        <p:spPr>
          <a:xfrm>
            <a:off x="0" y="5920097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tângulo 3">
            <a:extLst>
              <a:ext uri="{FF2B5EF4-FFF2-40B4-BE49-F238E27FC236}">
                <a16:creationId xmlns:a16="http://schemas.microsoft.com/office/drawing/2014/main" id="{2FFFC58A-9661-54E5-E552-639CF9DA2EFB}"/>
              </a:ext>
            </a:extLst>
          </p:cNvPr>
          <p:cNvSpPr/>
          <p:nvPr/>
        </p:nvSpPr>
        <p:spPr>
          <a:xfrm>
            <a:off x="914077" y="5130121"/>
            <a:ext cx="10389369" cy="70749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8CE568C-ECE1-EE22-F2E0-F42C876A2C15}"/>
              </a:ext>
            </a:extLst>
          </p:cNvPr>
          <p:cNvCxnSpPr>
            <a:cxnSpLocks/>
          </p:cNvCxnSpPr>
          <p:nvPr/>
        </p:nvCxnSpPr>
        <p:spPr>
          <a:xfrm>
            <a:off x="0" y="1226322"/>
            <a:ext cx="12192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B161D34-3B41-7466-F890-C63682FAD258}"/>
              </a:ext>
            </a:extLst>
          </p:cNvPr>
          <p:cNvSpPr txBox="1"/>
          <p:nvPr/>
        </p:nvSpPr>
        <p:spPr>
          <a:xfrm>
            <a:off x="4527863" y="5248070"/>
            <a:ext cx="3135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000000"/>
                </a:solidFill>
                <a:ea typeface="Times New Roman"/>
                <a:cs typeface="Times New Roman"/>
              </a:rPr>
              <a:t>Inicia o permissionamento</a:t>
            </a:r>
            <a:endParaRPr lang="pt-BR" sz="2000" b="1" dirty="0">
              <a:solidFill>
                <a:srgbClr val="000000"/>
              </a:solidFill>
              <a:effectLst/>
              <a:ea typeface="Times New Roman"/>
              <a:cs typeface="Times New Roman"/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649561E-4E67-2D62-DDED-5ECBF5D0A5CE}"/>
              </a:ext>
            </a:extLst>
          </p:cNvPr>
          <p:cNvCxnSpPr>
            <a:cxnSpLocks/>
          </p:cNvCxnSpPr>
          <p:nvPr/>
        </p:nvCxnSpPr>
        <p:spPr>
          <a:xfrm flipH="1">
            <a:off x="3824415" y="2596491"/>
            <a:ext cx="599943" cy="1869499"/>
          </a:xfrm>
          <a:prstGeom prst="straightConnector1">
            <a:avLst/>
          </a:prstGeom>
          <a:ln w="15875">
            <a:solidFill>
              <a:srgbClr val="000000">
                <a:alpha val="5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4A5C6EC6-B063-C4A5-A044-21EE3F5CABF2}"/>
              </a:ext>
            </a:extLst>
          </p:cNvPr>
          <p:cNvCxnSpPr>
            <a:cxnSpLocks/>
          </p:cNvCxnSpPr>
          <p:nvPr/>
        </p:nvCxnSpPr>
        <p:spPr>
          <a:xfrm>
            <a:off x="4424358" y="2596491"/>
            <a:ext cx="1671256" cy="1869499"/>
          </a:xfrm>
          <a:prstGeom prst="straightConnector1">
            <a:avLst/>
          </a:prstGeom>
          <a:ln w="15875">
            <a:solidFill>
              <a:srgbClr val="000000">
                <a:alpha val="5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CABE7D5-77CF-4466-EFA9-F04F846EE745}"/>
              </a:ext>
            </a:extLst>
          </p:cNvPr>
          <p:cNvCxnSpPr>
            <a:cxnSpLocks/>
          </p:cNvCxnSpPr>
          <p:nvPr/>
        </p:nvCxnSpPr>
        <p:spPr>
          <a:xfrm>
            <a:off x="7021924" y="2626945"/>
            <a:ext cx="1345662" cy="1839044"/>
          </a:xfrm>
          <a:prstGeom prst="straightConnector1">
            <a:avLst/>
          </a:prstGeom>
          <a:ln w="15875">
            <a:solidFill>
              <a:srgbClr val="000000">
                <a:alpha val="5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462CC9B0-6B2C-6839-6F50-63914148102F}"/>
              </a:ext>
            </a:extLst>
          </p:cNvPr>
          <p:cNvCxnSpPr>
            <a:cxnSpLocks/>
          </p:cNvCxnSpPr>
          <p:nvPr/>
        </p:nvCxnSpPr>
        <p:spPr>
          <a:xfrm flipH="1">
            <a:off x="3824415" y="2626945"/>
            <a:ext cx="3197509" cy="1839045"/>
          </a:xfrm>
          <a:prstGeom prst="straightConnector1">
            <a:avLst/>
          </a:prstGeom>
          <a:ln w="15875">
            <a:solidFill>
              <a:srgbClr val="000000">
                <a:alpha val="5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81000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Andamentos.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ANPD.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Truffle</a:t>
            </a: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pt-BR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Hardhat</a:t>
            </a: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Permissionamento.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Andamentos</a:t>
            </a:r>
          </a:p>
        </p:txBody>
      </p:sp>
    </p:spTree>
    <p:extLst>
      <p:ext uri="{BB962C8B-B14F-4D97-AF65-F5344CB8AC3E}">
        <p14:creationId xmlns:p14="http://schemas.microsoft.com/office/powerpoint/2010/main" val="375413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Andamentos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974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Pendências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Manual de Operações.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Reunião RNP (resumo). Outra ainda essa semana.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Evitar requisitos dos partícipes que não serão verificados.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Incluir atividades colaborativas previstas </a:t>
            </a:r>
            <a:r>
              <a:rPr lang="pt-BR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 priori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Ex.: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Pentest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Dúvida relacionada ao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hash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da identificação.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Conflita com ANPD? 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Como foi no diploma da RNP? E nos casos de uso da PUC? 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Possível saída: incluir mais tarde.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Monitoração para todos no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lab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Observação.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Levantamento sobre consumo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storage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Continuação com outras configurações: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 – Alto uso de CPU. Ex.: 1 transação em loop infinito por bloco.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 – Alto número de transações (aproveitar para estressar a rede). 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Será necessário envolvimento e outras instituições no teste.</a:t>
            </a:r>
          </a:p>
        </p:txBody>
      </p:sp>
    </p:spTree>
    <p:extLst>
      <p:ext uri="{BB962C8B-B14F-4D97-AF65-F5344CB8AC3E}">
        <p14:creationId xmlns:p14="http://schemas.microsoft.com/office/powerpoint/2010/main" val="4604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Andamentos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974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Monitoração para todos no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lab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Observação.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Levantamento sobre consumo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storage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Continuação com outras configurações: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Alto uso de CPU. 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Ex.: 1 transação em loop infinito por bloco.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Alto número de transações. 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Deve ser um “máximo” menos excessivo.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Aproveitar para estressar a rede. 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Necessário envolvimento de outros. Quem se habilita? </a:t>
            </a:r>
          </a:p>
        </p:txBody>
      </p:sp>
    </p:spTree>
    <p:extLst>
      <p:ext uri="{BB962C8B-B14F-4D97-AF65-F5344CB8AC3E}">
        <p14:creationId xmlns:p14="http://schemas.microsoft.com/office/powerpoint/2010/main" val="226480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ANPD</a:t>
            </a:r>
          </a:p>
        </p:txBody>
      </p:sp>
    </p:spTree>
    <p:extLst>
      <p:ext uri="{BB962C8B-B14F-4D97-AF65-F5344CB8AC3E}">
        <p14:creationId xmlns:p14="http://schemas.microsoft.com/office/powerpoint/2010/main" val="1266465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ANPD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Situação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Eldon entrou de férias.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Vamos aguardar seu retorno para avançar na conversa sobre proteção de dados e, depois, marcar com ANPD.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São relevantes informações sobre casos de uso da PUC e da RNP perante esse aspecto.</a:t>
            </a:r>
          </a:p>
        </p:txBody>
      </p:sp>
    </p:spTree>
    <p:extLst>
      <p:ext uri="{BB962C8B-B14F-4D97-AF65-F5344CB8AC3E}">
        <p14:creationId xmlns:p14="http://schemas.microsoft.com/office/powerpoint/2010/main" val="1537773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 err="1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Truffle</a:t>
            </a:r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pt-BR" sz="4000" b="1" dirty="0" err="1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Hardhat</a:t>
            </a:r>
            <a:endParaRPr lang="pt-BR" sz="4000" b="1" dirty="0">
              <a:solidFill>
                <a:srgbClr val="1E428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063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Permissionamento</a:t>
            </a:r>
          </a:p>
        </p:txBody>
      </p:sp>
    </p:spTree>
    <p:extLst>
      <p:ext uri="{BB962C8B-B14F-4D97-AF65-F5344CB8AC3E}">
        <p14:creationId xmlns:p14="http://schemas.microsoft.com/office/powerpoint/2010/main" val="39302087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7339</TotalTime>
  <Words>700</Words>
  <Application>Microsoft Office PowerPoint</Application>
  <PresentationFormat>Widescreen</PresentationFormat>
  <Paragraphs>146</Paragraphs>
  <Slides>17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74</cp:revision>
  <cp:lastPrinted>2022-11-07T22:20:14Z</cp:lastPrinted>
  <dcterms:created xsi:type="dcterms:W3CDTF">2023-03-27T20:40:19Z</dcterms:created>
  <dcterms:modified xsi:type="dcterms:W3CDTF">2023-10-31T22:46:30Z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